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lide1.jpeg" descr="Slid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lide10.jpeg" descr="Slid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lide11.jpeg" descr="Slid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lide12.jpeg" descr="Slid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lide13.jpeg" descr="Slid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lide14.jpeg" descr="Slid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Slide15.jpeg" descr="Slid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Slide16.jpeg" descr="Slid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Slide17.jpeg" descr="Slid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Slide18.jpeg" descr="Slid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Slide19.jpeg" descr="Slid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lide2.jpeg" descr="Slid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Slide20.jpeg" descr="Slid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Slide21.jpeg" descr="Slid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Slide22.jpeg" descr="Slid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Slide23.jpeg" descr="Slid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Slide24.jpeg" descr="Slid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Slide25.jpeg" descr="Slide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Slide26.jpeg" descr="Slide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Slide27.jpeg" descr="Slide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Slide28.jpeg" descr="Slide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Slide29.jpeg" descr="Slide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lide3.jpeg" descr="Slid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Slide30.jpeg" descr="Slide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Slide31.jpeg" descr="Slide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Slide32.jpeg" descr="Slide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Slide33.jpeg" descr="Slide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Slide34.jpeg" descr="Slide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Slide35.jpeg" descr="Slide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Slide36.jpeg" descr="Slide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Slide37.jpeg" descr="Slide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Slide38.jpeg" descr="Slide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Slide39.jpeg" descr="Slide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lide4.jpeg" descr="Slid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Slide40.jpeg" descr="Slide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Slide41.jpeg" descr="Slide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Slide42.jpeg" descr="Slide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Slide43.jpeg" descr="Slide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Slide44.jpeg" descr="Slide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Slide45.jpeg" descr="Slide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Slide46.jpeg" descr="Slide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Slide47.jpeg" descr="Slide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Slide48.jpeg" descr="Slide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4" name="Slide49.jpeg" descr="Slide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lide5.jpeg" descr="Slid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Slide50.jpeg" descr="Slide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4" name="Slide51.jpeg" descr="Slide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Slide52.jpeg" descr="Slide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lide6.jpeg" descr="Slid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lide7.jpeg" descr="Slid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lide8.jpeg" descr="Slid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lide9.jpeg" descr="Slid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