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72"/>
  </p:notes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0" r:id="rId11"/>
    <p:sldId id="271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0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306" r:id="rId39"/>
    <p:sldId id="307" r:id="rId40"/>
    <p:sldId id="310" r:id="rId41"/>
    <p:sldId id="311" r:id="rId42"/>
    <p:sldId id="312" r:id="rId43"/>
    <p:sldId id="313" r:id="rId44"/>
    <p:sldId id="314" r:id="rId45"/>
    <p:sldId id="315" r:id="rId46"/>
    <p:sldId id="316" r:id="rId47"/>
    <p:sldId id="317" r:id="rId48"/>
    <p:sldId id="318" r:id="rId49"/>
    <p:sldId id="319" r:id="rId50"/>
    <p:sldId id="320" r:id="rId51"/>
    <p:sldId id="321" r:id="rId52"/>
    <p:sldId id="322" r:id="rId53"/>
    <p:sldId id="323" r:id="rId54"/>
    <p:sldId id="324" r:id="rId55"/>
    <p:sldId id="325" r:id="rId56"/>
    <p:sldId id="326" r:id="rId57"/>
    <p:sldId id="327" r:id="rId58"/>
    <p:sldId id="328" r:id="rId59"/>
    <p:sldId id="329" r:id="rId60"/>
    <p:sldId id="330" r:id="rId61"/>
    <p:sldId id="331" r:id="rId62"/>
    <p:sldId id="332" r:id="rId63"/>
    <p:sldId id="333" r:id="rId64"/>
    <p:sldId id="334" r:id="rId65"/>
    <p:sldId id="335" r:id="rId66"/>
    <p:sldId id="336" r:id="rId67"/>
    <p:sldId id="337" r:id="rId68"/>
    <p:sldId id="338" r:id="rId69"/>
    <p:sldId id="340" r:id="rId70"/>
    <p:sldId id="341" r:id="rId71"/>
    <p:sldId id="342" r:id="rId72"/>
    <p:sldId id="344" r:id="rId73"/>
    <p:sldId id="345" r:id="rId74"/>
    <p:sldId id="347" r:id="rId75"/>
    <p:sldId id="348" r:id="rId76"/>
    <p:sldId id="349" r:id="rId77"/>
    <p:sldId id="350" r:id="rId78"/>
    <p:sldId id="351" r:id="rId79"/>
    <p:sldId id="352" r:id="rId80"/>
    <p:sldId id="353" r:id="rId81"/>
    <p:sldId id="354" r:id="rId82"/>
    <p:sldId id="355" r:id="rId83"/>
    <p:sldId id="356" r:id="rId84"/>
    <p:sldId id="357" r:id="rId85"/>
    <p:sldId id="358" r:id="rId86"/>
    <p:sldId id="359" r:id="rId87"/>
    <p:sldId id="360" r:id="rId88"/>
    <p:sldId id="2516" r:id="rId89"/>
    <p:sldId id="361" r:id="rId90"/>
    <p:sldId id="362" r:id="rId91"/>
    <p:sldId id="363" r:id="rId92"/>
    <p:sldId id="364" r:id="rId93"/>
    <p:sldId id="365" r:id="rId94"/>
    <p:sldId id="366" r:id="rId95"/>
    <p:sldId id="367" r:id="rId96"/>
    <p:sldId id="368" r:id="rId97"/>
    <p:sldId id="369" r:id="rId98"/>
    <p:sldId id="2517" r:id="rId99"/>
    <p:sldId id="371" r:id="rId100"/>
    <p:sldId id="372" r:id="rId101"/>
    <p:sldId id="373" r:id="rId102"/>
    <p:sldId id="374" r:id="rId103"/>
    <p:sldId id="376" r:id="rId104"/>
    <p:sldId id="377" r:id="rId105"/>
    <p:sldId id="378" r:id="rId106"/>
    <p:sldId id="379" r:id="rId107"/>
    <p:sldId id="380" r:id="rId108"/>
    <p:sldId id="381" r:id="rId109"/>
    <p:sldId id="382" r:id="rId110"/>
    <p:sldId id="383" r:id="rId111"/>
    <p:sldId id="384" r:id="rId112"/>
    <p:sldId id="385" r:id="rId113"/>
    <p:sldId id="386" r:id="rId114"/>
    <p:sldId id="387" r:id="rId115"/>
    <p:sldId id="388" r:id="rId116"/>
    <p:sldId id="389" r:id="rId117"/>
    <p:sldId id="390" r:id="rId118"/>
    <p:sldId id="391" r:id="rId119"/>
    <p:sldId id="392" r:id="rId120"/>
    <p:sldId id="393" r:id="rId121"/>
    <p:sldId id="394" r:id="rId122"/>
    <p:sldId id="395" r:id="rId123"/>
    <p:sldId id="396" r:id="rId124"/>
    <p:sldId id="397" r:id="rId125"/>
    <p:sldId id="398" r:id="rId126"/>
    <p:sldId id="399" r:id="rId127"/>
    <p:sldId id="400" r:id="rId128"/>
    <p:sldId id="401" r:id="rId129"/>
    <p:sldId id="402" r:id="rId130"/>
    <p:sldId id="403" r:id="rId131"/>
    <p:sldId id="404" r:id="rId132"/>
    <p:sldId id="405" r:id="rId133"/>
    <p:sldId id="406" r:id="rId134"/>
    <p:sldId id="407" r:id="rId135"/>
    <p:sldId id="408" r:id="rId136"/>
    <p:sldId id="409" r:id="rId137"/>
    <p:sldId id="410" r:id="rId138"/>
    <p:sldId id="411" r:id="rId139"/>
    <p:sldId id="412" r:id="rId140"/>
    <p:sldId id="413" r:id="rId141"/>
    <p:sldId id="414" r:id="rId142"/>
    <p:sldId id="415" r:id="rId143"/>
    <p:sldId id="416" r:id="rId144"/>
    <p:sldId id="417" r:id="rId145"/>
    <p:sldId id="418" r:id="rId146"/>
    <p:sldId id="419" r:id="rId147"/>
    <p:sldId id="420" r:id="rId148"/>
    <p:sldId id="421" r:id="rId149"/>
    <p:sldId id="422" r:id="rId150"/>
    <p:sldId id="423" r:id="rId151"/>
    <p:sldId id="424" r:id="rId152"/>
    <p:sldId id="425" r:id="rId153"/>
    <p:sldId id="426" r:id="rId154"/>
    <p:sldId id="427" r:id="rId155"/>
    <p:sldId id="428" r:id="rId156"/>
    <p:sldId id="429" r:id="rId157"/>
    <p:sldId id="430" r:id="rId158"/>
    <p:sldId id="431" r:id="rId159"/>
    <p:sldId id="432" r:id="rId160"/>
    <p:sldId id="433" r:id="rId161"/>
    <p:sldId id="434" r:id="rId162"/>
    <p:sldId id="435" r:id="rId163"/>
    <p:sldId id="436" r:id="rId164"/>
    <p:sldId id="437" r:id="rId165"/>
    <p:sldId id="438" r:id="rId166"/>
    <p:sldId id="439" r:id="rId167"/>
    <p:sldId id="440" r:id="rId168"/>
    <p:sldId id="441" r:id="rId169"/>
    <p:sldId id="442" r:id="rId170"/>
    <p:sldId id="443" r:id="rId17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l" defTabSz="2438338" rtl="0" fontAlgn="auto" latinLnBrk="0" hangingPunct="0">
      <a:lnSpc>
        <a:spcPct val="90000"/>
      </a:lnSpc>
      <a:spcBef>
        <a:spcPts val="450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31"/>
    <p:restoredTop sz="94601"/>
  </p:normalViewPr>
  <p:slideViewPr>
    <p:cSldViewPr snapToGrid="0">
      <p:cViewPr varScale="1">
        <p:scale>
          <a:sx n="53" d="100"/>
          <a:sy n="53" d="100"/>
        </p:scale>
        <p:origin x="8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72" Type="http://schemas.openxmlformats.org/officeDocument/2006/relationships/notesMaster" Target="notesMasters/notesMaster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viewProps" Target="viewProps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theme" Target="theme/theme1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tableStyles" Target="tableStyles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69" name="Shape 16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Agenda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r>
              <a:t>Agenda Title</a:t>
            </a:r>
          </a:p>
        </p:txBody>
      </p:sp>
      <p:sp>
        <p:nvSpPr>
          <p:cNvPr id="109" name="Agenda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Agenda Subtitle</a:t>
            </a:r>
          </a:p>
        </p:txBody>
      </p:sp>
      <p:sp>
        <p:nvSpPr>
          <p:cNvPr id="110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z="5500" spc="-55"/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1160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Statement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z="25000" b="1" spc="-250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7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Fact information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Attribu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Attribution</a:t>
            </a:r>
          </a:p>
        </p:txBody>
      </p:sp>
      <p:sp>
        <p:nvSpPr>
          <p:cNvPr id="136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z="8500" spc="-17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“Notable Quote”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Bowl of salad with fried rice, boiled eggs, and chopsticks"/>
          <p:cNvSpPr>
            <a:spLocks noGrp="1"/>
          </p:cNvSpPr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5" name="Bowl with salmon cakes, salad, and hummus "/>
          <p:cNvSpPr>
            <a:spLocks noGrp="1"/>
          </p:cNvSpPr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6" name="Bowl of pappardelle pasta with parsley butter, roasted hazelnuts, and shaved parmesan cheese"/>
          <p:cNvSpPr>
            <a:spLocks noGrp="1"/>
          </p:cNvSpPr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bowl of salad with fried rice, boiled eggs, and chopsticks"/>
          <p:cNvSpPr>
            <a:spLocks noGrp="1"/>
          </p:cNvSpPr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vocados and limes"/>
          <p:cNvSpPr>
            <a:spLocks noGrp="1"/>
          </p:cNvSpPr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z="11600" spc="-232"/>
            </a:lvl1pPr>
          </a:lstStyle>
          <a:p>
            <a:r>
              <a:t>Presentation Title</a:t>
            </a:r>
          </a:p>
        </p:txBody>
      </p:sp>
      <p:sp>
        <p:nvSpPr>
          <p:cNvPr id="23" name="Author and Date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3600" b="1"/>
            </a:lvl1pPr>
          </a:lstStyle>
          <a:p>
            <a:r>
              <a:t>Author and Date</a:t>
            </a:r>
          </a:p>
        </p:txBody>
      </p:sp>
      <p:sp>
        <p:nvSpPr>
          <p:cNvPr id="2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wl with salmon cakes, salad, and hummus"/>
          <p:cNvSpPr>
            <a:spLocks noGrp="1"/>
          </p:cNvSpPr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r>
              <a:t>Slide Title</a:t>
            </a:r>
          </a:p>
        </p:txBody>
      </p:sp>
      <p:sp>
        <p:nvSpPr>
          <p:cNvPr id="34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5pPr>
          </a:lstStyle>
          <a:p>
            <a:r>
              <a:t>Slide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43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44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61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Bowl of pappardelle pasta with parsley butter, roasted hazelnuts, and shaved parmesan cheese"/>
          <p:cNvSpPr>
            <a:spLocks noGrp="1"/>
          </p:cNvSpPr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7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lide Subtitl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sz="5500" b="1"/>
            </a:lvl1pPr>
          </a:lstStyle>
          <a:p>
            <a:r>
              <a:t>Slide Subtitle</a:t>
            </a:r>
          </a:p>
        </p:txBody>
      </p:sp>
      <p:sp>
        <p:nvSpPr>
          <p:cNvPr id="82" name="Body Level One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8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ection Title"/>
          <p:cNvSpPr txBox="1">
            <a:spLocks noGrp="1"/>
          </p:cNvSpPr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sz="11600" b="0" spc="-232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Section Title</a:t>
            </a:r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 defTabSz="584200">
              <a:lnSpc>
                <a:spcPct val="100000"/>
              </a:lnSpc>
              <a:spcBef>
                <a:spcPts val="0"/>
              </a:spcBef>
              <a:defRPr sz="1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ransition spd="med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500" b="1" i="0" u="none" strike="noStrike" cap="none" spc="-17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1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1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1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1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1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1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1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1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1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1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1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1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1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1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1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1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1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1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1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1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1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1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1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1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1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eg"/><Relationship Id="rId1" Type="http://schemas.openxmlformats.org/officeDocument/2006/relationships/slideLayout" Target="../slideLayouts/slideLayout1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1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1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eg"/><Relationship Id="rId1" Type="http://schemas.openxmlformats.org/officeDocument/2006/relationships/slideLayout" Target="../slideLayouts/slideLayout1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1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1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1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1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Slide4.jpeg" descr="Slide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Slide15.jpeg" descr="Slide1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Slide117.jpeg" descr="Slide1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5" name="Slide118.jpeg" descr="Slide1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Slide119.jpeg" descr="Slide1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Slide121.jpeg" descr="Slide1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Slide122.jpeg" descr="Slide1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Slide123.jpeg" descr="Slide1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Slide124.jpeg" descr="Slide1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Slide125.jpeg" descr="Slide1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1" name="Slide126.jpeg" descr="Slide1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Slide127.jpeg" descr="Slide1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Slide16.jpeg" descr="Slide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Slide128.jpeg" descr="Slide1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7" name="Slide129.jpeg" descr="Slide1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9" name="Slide130.jpeg" descr="Slide1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1" name="Slide131.jpeg" descr="Slide1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3" name="Slide132.jpeg" descr="Slide1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Slide133.jpeg" descr="Slide1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7" name="Slide134.jpeg" descr="Slide1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9" name="Slide135.jpeg" descr="Slide1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1" name="Slide136.jpeg" descr="Slide1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3" name="Slide137.jpeg" descr="Slide1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Slide17.jpeg" descr="Slide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Slide138.jpeg" descr="Slide1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Slide139.jpeg" descr="Slide1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9" name="Slide140.jpeg" descr="Slide1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Slide141.jpeg" descr="Slide1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Slide142.jpeg" descr="Slide1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lide143.jpeg" descr="Slide14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7" name="Slide144.jpeg" descr="Slide14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" name="Slide145.jpeg" descr="Slide14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1" name="Slide146.jpeg" descr="Slide14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Slide147.jpeg" descr="Slide14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Slide18.jpeg" descr="Slide1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" name="Slide148.jpeg" descr="Slide14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7" name="Slide149.jpeg" descr="Slide14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Slide150.jpeg" descr="Slide15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Slide151.jpeg" descr="Slide1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Slide152.jpeg" descr="Slide1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5" name="Slide153.jpeg" descr="Slide15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Slide154.jpeg" descr="Slide15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9" name="Slide155.jpeg" descr="Slide1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" name="Slide156.jpeg" descr="Slide1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3" name="Slide157.jpeg" descr="Slide1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lide19.jpeg" descr="Slide1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Slide158.jpeg" descr="Slide1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Slide159.jpeg" descr="Slide1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9" name="Slide160.jpeg" descr="Slide1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lide161.jpeg" descr="Slide1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3" name="Slide162.jpeg" descr="Slide1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Slide163.jpeg" descr="Slide1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7" name="Slide164.jpeg" descr="Slide1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Slide165.jpeg" descr="Slide1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" name="Slide166.jpeg" descr="Slide1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" name="Slide167.jpeg" descr="Slide1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Slide20.jpeg" descr="Slide2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5" name="Slide168.jpeg" descr="Slide1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lide169.jpeg" descr="Slide1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9" name="Slide170.jpeg" descr="Slide1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1" name="Slide171.jpeg" descr="Slide1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Slide172.jpeg" descr="Slide1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Slide173.jpeg" descr="Slide1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7" name="Slide174.jpeg" descr="Slide1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Slide175.jpeg" descr="Slide17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1" name="Slide176.jpeg" descr="Slide1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Slide177.jpeg" descr="Slide17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lide21.jpeg" descr="Slide2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5" name="Slide178.jpeg" descr="Slide1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7" name="Slide179.jpeg" descr="Slide17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" name="Slide180.jpeg" descr="Slide1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1" name="Slide181.jpeg" descr="Slide18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3" name="Slide182.jpeg" descr="Slide18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Slide183.jpeg" descr="Slide1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7" name="Slide184.jpeg" descr="Slide18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9" name="Slide185.jpeg" descr="Slide1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Slide186.jpeg" descr="Slide1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3" name="Slide187.jpeg" descr="Slide18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Slide22.jpeg" descr="Slide2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Slide188.jpeg" descr="Slide18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Slide23.jpeg" descr="Slide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Slide24.jpeg" descr="Slide2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Slide5.jpeg" descr="Slide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lide25.jpeg" descr="Slide2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Slide26.jpeg" descr="Slide2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Slide27.jpeg" descr="Slide2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Slide28.jpeg" descr="Slide2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Slide29.jpeg" descr="Slide2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Slide30.jpeg" descr="Slide3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Slide31.jpeg" descr="Slide3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3" name="Slide32.jpeg" descr="Slide3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" name="Slide33.jpeg" descr="Slide3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lide34.jpeg" descr="Slide3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Slide6.jpeg" descr="Slide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Slide35.jpeg" descr="Slide3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Slide36.jpeg" descr="Slide3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Slide37.jpeg" descr="Slide3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Slide38.jpeg" descr="Slide3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Slide39.jpeg" descr="Slide3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9" name="Slide40.jpeg" descr="Slide4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Slide41.jpeg" descr="Slide4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lide42.jpeg" descr="Slide4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Slide51.jpeg" descr="Slide5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lide52.jpeg" descr="Slide5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lide7.jpeg" descr="Slide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Slide55.jpeg" descr="Slide5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Slide56.jpeg" descr="Slide5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Slide57.jpeg" descr="Slide5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Slide58.jpeg" descr="Slide5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" name="Slide59.jpeg" descr="Slide5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9" name="Slide60.jpeg" descr="Slide6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Slide61.jpeg" descr="Slide6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Slide62.jpeg" descr="Slide6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Slide63.jpeg" descr="Slide6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lide64.jpeg" descr="Slide6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Slide8.jpeg" descr="Slide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Slide65.jpeg" descr="Slide6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Slide66.jpeg" descr="Slide6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" name="Slide67.jpeg" descr="Slide6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5" name="Slide68.jpeg" descr="Slide6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Slide69.jpeg" descr="Slide6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9" name="Slide70.jpeg" descr="Slide7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Slide71.jpeg" descr="Slide7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Slide72.jpeg" descr="Slide7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Slide73.jpeg" descr="Slide7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Slide74.jpeg" descr="Slide7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Slide9.jpeg" descr="Slide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9" name="Slide75.jpeg" descr="Slide7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Slide76.jpeg" descr="Slide7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Slide77.jpeg" descr="Slide7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" name="Slide78.jpeg" descr="Slide7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Slide79.jpeg" descr="Slide7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9" name="Slide80.jpeg" descr="Slide8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Slide81.jpeg" descr="Slide8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Slide82.jpeg" descr="Slide8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Slide83.jpeg" descr="Slide8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Slide85.jpeg" descr="Slide8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Slide10.jpeg" descr="Slide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Slide86.jpeg" descr="Slide8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3" name="Slide87.jpeg" descr="Slide8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Slide89.jpeg" descr="Slide8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9" name="Slide90.jpeg" descr="Slide9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Slide92.jpeg" descr="Slide9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5" name="Slide93.jpeg" descr="Slide9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lide94.jpeg" descr="Slide9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" name="Slide95.jpeg" descr="Slide9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Slide96.jpeg" descr="Slide9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Slide97.jpeg" descr="Slide9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Slide11.jpeg" descr="Slide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5" name="Slide98.jpeg" descr="Slide9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Slide99.jpeg" descr="Slide9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9" name="Slide100.jpeg" descr="Slide10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Slide101.jpeg" descr="Slide10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Slide102.jpeg" descr="Slide10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Slide103.jpeg" descr="Slide10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Slide104.jpeg" descr="Slide10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9" name="Slide105.jpeg" descr="Slide105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5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54" name="Slide17.jpeg" descr="Slide1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Slide106.jpeg" descr="Slide10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Slide12.jpeg" descr="Slide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lide107.jpeg" descr="Slide107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Slide108.jpeg" descr="Slide108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7" name="Slide109.jpeg" descr="Slide109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Slide110.jpeg" descr="Slide110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1" name="Slide111.jpeg" descr="Slide11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Slide112.jpeg" descr="Slide112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Slide113.jpeg" descr="Slide11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Slide114.jpeg" descr="Slide114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Slide Titl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2" name="Slide Subtitle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83" name="Slide bullet text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84" name="Slide23.jpeg" descr="Slide23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1" name="Slide116.jpeg" descr="Slide116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0"/>
            <a:ext cx="24384000" cy="137033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2438338" rtl="0" fontAlgn="auto" latinLnBrk="0" hangingPunct="0">
          <a:lnSpc>
            <a:spcPct val="90000"/>
          </a:lnSpc>
          <a:spcBef>
            <a:spcPts val="450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</TotalTime>
  <Words>0</Words>
  <Application>Microsoft Macintosh PowerPoint</Application>
  <PresentationFormat>Custom</PresentationFormat>
  <Paragraphs>0</Paragraphs>
  <Slides>170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170</vt:i4>
      </vt:variant>
    </vt:vector>
  </HeadingPairs>
  <TitlesOfParts>
    <vt:vector size="173" baseType="lpstr">
      <vt:lpstr>Helvetica Neue</vt:lpstr>
      <vt:lpstr>Helvetica Neue Medium</vt:lpstr>
      <vt:lpstr>21_BasicWhite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Howard, Jim</cp:lastModifiedBy>
  <cp:revision>4</cp:revision>
  <dcterms:modified xsi:type="dcterms:W3CDTF">2025-07-09T15:45:12Z</dcterms:modified>
</cp:coreProperties>
</file>